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8"/>
  </p:notesMasterIdLst>
  <p:sldIdLst>
    <p:sldId id="256" r:id="rId2"/>
    <p:sldId id="266" r:id="rId3"/>
    <p:sldId id="267" r:id="rId4"/>
    <p:sldId id="268" r:id="rId5"/>
    <p:sldId id="269" r:id="rId6"/>
    <p:sldId id="270" r:id="rId7"/>
  </p:sldIdLst>
  <p:sldSz cx="9144000" cy="5143500" type="screen16x9"/>
  <p:notesSz cx="6858000" cy="9144000"/>
  <p:embeddedFontLst>
    <p:embeddedFont>
      <p:font typeface="Oswald" panose="02020500000000000000" charset="0"/>
      <p:regular r:id="rId9"/>
      <p:bold r:id="rId10"/>
    </p:embeddedFont>
    <p:embeddedFont>
      <p:font typeface="Microsoft JhengHei" panose="020B0604030504040204" pitchFamily="34" charset="-120"/>
      <p:regular r:id="rId11"/>
      <p:bold r:id="rId12"/>
    </p:embeddedFont>
    <p:embeddedFont>
      <p:font typeface="Playfair Display" panose="02020500000000000000" charset="0"/>
      <p:regular r:id="rId13"/>
      <p:bold r:id="rId14"/>
      <p:italic r:id="rId15"/>
      <p:boldItalic r:id="rId16"/>
    </p:embeddedFont>
    <p:embeddedFont>
      <p:font typeface="Montserrat" panose="02020500000000000000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BE03DE9-7356-4F85-A9B2-CD8B25235566}">
  <a:tblStyle styleId="{DBE03DE9-7356-4F85-A9B2-CD8B2523556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883" y="6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theme" Target="theme/theme1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7a5bee75e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7a5bee75e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7a5bee75e4_1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7a5bee75e4_1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7a5e85fee7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7a5e85fee7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7a5e85fee7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7a5e85fee7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78dd220668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78dd220668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4286250" y="0"/>
            <a:ext cx="723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358475" y="0"/>
            <a:ext cx="3853200" cy="514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99925"/>
            <a:ext cx="8520600" cy="21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dk1"/>
                </a:highlight>
              </a:defRPr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9pPr>
          </a:lstStyle>
          <a:p>
            <a:endParaRPr/>
          </a:p>
        </p:txBody>
      </p:sp>
      <p:sp>
        <p:nvSpPr>
          <p:cNvPr id="51" name="Google Shape;51;p1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5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rot="5400000">
            <a:off x="4550700" y="-498600"/>
            <a:ext cx="42600" cy="845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311700" y="1234050"/>
            <a:ext cx="39999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2"/>
          </p:nvPr>
        </p:nvSpPr>
        <p:spPr>
          <a:xfrm>
            <a:off x="4832400" y="1234050"/>
            <a:ext cx="39999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265500" y="1081675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ubTitle" idx="1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lt1"/>
                </a:highlight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highlight>
                  <a:schemeClr val="dk1"/>
                </a:highlight>
              </a:defRPr>
            </a:lvl1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op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Char char="●"/>
              <a:defRPr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presentation/d/1pP5xnIX8FvuLbfUwAN0vgDeX0PtSve6n5iVeqg72sMw/edit?usp=sharing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>
            <a:spLocks noGrp="1"/>
          </p:cNvSpPr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chemeClr val="tx1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zh-TW" altLang="en-US" dirty="0">
                <a:latin typeface="Microsoft JhengHei"/>
                <a:ea typeface="Microsoft JhengHei"/>
                <a:cs typeface="Microsoft JhengHei"/>
                <a:sym typeface="Microsoft JhengHei"/>
              </a:rPr>
              <a:t>觸控展與專利</a:t>
            </a:r>
            <a:endParaRPr dirty="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1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開發員 : 余祥文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2018 智慧顯示展 負責 展品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49" name="Google Shape;14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3800475" cy="194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3265625"/>
            <a:ext cx="5562600" cy="128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43775" y="1170125"/>
            <a:ext cx="3437356" cy="194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43775" y="3113225"/>
            <a:ext cx="3437349" cy="197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2017 智慧顯示展 負責 展品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58" name="Google Shape;15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725" y="1170125"/>
            <a:ext cx="3457575" cy="228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4"/>
          <p:cNvPicPr preferRelativeResize="0"/>
          <p:nvPr/>
        </p:nvPicPr>
        <p:blipFill rotWithShape="1">
          <a:blip r:embed="rId4">
            <a:alphaModFix/>
          </a:blip>
          <a:srcRect t="29382" b="28911"/>
          <a:stretch/>
        </p:blipFill>
        <p:spPr>
          <a:xfrm>
            <a:off x="4406104" y="1170125"/>
            <a:ext cx="4103747" cy="2281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其他產品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65" name="Google Shape;16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2076862" cy="1279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5"/>
          <p:cNvSpPr txBox="1"/>
          <p:nvPr/>
        </p:nvSpPr>
        <p:spPr>
          <a:xfrm>
            <a:off x="23975" y="2760800"/>
            <a:ext cx="2333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2010 - 2.7inch TFT Digital Camera_samsung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67" name="Google Shape;167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28274" y="445013"/>
            <a:ext cx="2333625" cy="1438275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5"/>
          <p:cNvSpPr txBox="1"/>
          <p:nvPr/>
        </p:nvSpPr>
        <p:spPr>
          <a:xfrm>
            <a:off x="2928225" y="1962725"/>
            <a:ext cx="2333700" cy="48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2009 愛國者MID P8888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69" name="Google Shape;169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41125" y="483075"/>
            <a:ext cx="3100325" cy="2653611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5"/>
          <p:cNvSpPr txBox="1"/>
          <p:nvPr/>
        </p:nvSpPr>
        <p:spPr>
          <a:xfrm>
            <a:off x="5891275" y="3385575"/>
            <a:ext cx="3000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2009 譯典通N18安卓牛津詞典4.8高清屏 英業達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71" name="Google Shape;171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046924" y="2449625"/>
            <a:ext cx="2215000" cy="1798737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5"/>
          <p:cNvSpPr txBox="1"/>
          <p:nvPr/>
        </p:nvSpPr>
        <p:spPr>
          <a:xfrm>
            <a:off x="3046975" y="4377375"/>
            <a:ext cx="2214900" cy="48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2008仁寶 4.8 win xp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285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其他產品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78" name="Google Shape;17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2678425" cy="165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3206999"/>
            <a:ext cx="2850600" cy="181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6"/>
          <p:cNvSpPr txBox="1"/>
          <p:nvPr/>
        </p:nvSpPr>
        <p:spPr>
          <a:xfrm>
            <a:off x="311700" y="2828925"/>
            <a:ext cx="2495400" cy="50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浩鑫電腦  產品 - 準系統 XPC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81" name="Google Shape;181;p26"/>
          <p:cNvSpPr txBox="1">
            <a:spLocks noGrp="1"/>
          </p:cNvSpPr>
          <p:nvPr>
            <p:ph type="title"/>
          </p:nvPr>
        </p:nvSpPr>
        <p:spPr>
          <a:xfrm>
            <a:off x="5292375" y="445025"/>
            <a:ext cx="1069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專利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82" name="Google Shape;182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00538" y="1173125"/>
            <a:ext cx="2692735" cy="382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07435" y="1173138"/>
            <a:ext cx="2644115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7"/>
          <p:cNvSpPr txBox="1">
            <a:spLocks noGrp="1"/>
          </p:cNvSpPr>
          <p:nvPr>
            <p:ph type="title"/>
          </p:nvPr>
        </p:nvSpPr>
        <p:spPr>
          <a:xfrm>
            <a:off x="4063500" y="176875"/>
            <a:ext cx="1017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感謝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89" name="Google Shape;189;p27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08701" y="955475"/>
            <a:ext cx="2984400" cy="3825475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7"/>
          <p:cNvSpPr txBox="1"/>
          <p:nvPr/>
        </p:nvSpPr>
        <p:spPr>
          <a:xfrm>
            <a:off x="889850" y="906213"/>
            <a:ext cx="3504000" cy="39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>
                <a:solidFill>
                  <a:srgbClr val="222222"/>
                </a:solidFill>
                <a:highlight>
                  <a:srgbClr val="F8F9FA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Cooperation is Power</a:t>
            </a:r>
            <a:endParaRPr sz="2400">
              <a:solidFill>
                <a:srgbClr val="222222"/>
              </a:solidFill>
              <a:highlight>
                <a:srgbClr val="F8F9FA"/>
              </a:highlight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22222"/>
              </a:solidFill>
              <a:highlight>
                <a:srgbClr val="F8F9FA"/>
              </a:highlight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KEY 1: Make a commitment to go together.</a:t>
            </a:r>
            <a:endParaRPr>
              <a:solidFill>
                <a:srgbClr val="222222"/>
              </a:solidFill>
              <a:highlight>
                <a:srgbClr val="F8F9FA"/>
              </a:highlight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KEY 2: A trip of thousands miles starts with the first step… so is cooperation.</a:t>
            </a:r>
            <a:endParaRPr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KEY 3: While you walk, be open and share.</a:t>
            </a:r>
            <a:endParaRPr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KEY 4: Walking together… needs organization.</a:t>
            </a:r>
            <a:endParaRPr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KEY 5: The walk has difficult moments… Be there for each other…</a:t>
            </a:r>
            <a:endParaRPr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KEY 6: In critical moments, know your values…</a:t>
            </a:r>
            <a:endParaRPr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KEY 7: …and don’t forget to laugh and enjoy the moment.</a:t>
            </a:r>
            <a:endParaRPr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op">
  <a:themeElements>
    <a:clrScheme name="Pop">
      <a:dk1>
        <a:srgbClr val="F8E71C"/>
      </a:dk1>
      <a:lt1>
        <a:srgbClr val="FFFFFF"/>
      </a:lt1>
      <a:dk2>
        <a:srgbClr val="000000"/>
      </a:dk2>
      <a:lt2>
        <a:srgbClr val="D9D9D9"/>
      </a:lt2>
      <a:accent1>
        <a:srgbClr val="666666"/>
      </a:accent1>
      <a:accent2>
        <a:srgbClr val="483165"/>
      </a:accent2>
      <a:accent3>
        <a:srgbClr val="EB1E95"/>
      </a:accent3>
      <a:accent4>
        <a:srgbClr val="0F9D58"/>
      </a:accent4>
      <a:accent5>
        <a:srgbClr val="01AFD1"/>
      </a:accent5>
      <a:accent6>
        <a:srgbClr val="9C27B0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170</Words>
  <Application>Microsoft Office PowerPoint</Application>
  <PresentationFormat>如螢幕大小 (16:9)</PresentationFormat>
  <Paragraphs>22</Paragraphs>
  <Slides>6</Slides>
  <Notes>6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12" baseType="lpstr">
      <vt:lpstr>Oswald</vt:lpstr>
      <vt:lpstr>Arial</vt:lpstr>
      <vt:lpstr>Microsoft JhengHei</vt:lpstr>
      <vt:lpstr>Playfair Display</vt:lpstr>
      <vt:lpstr>Montserrat</vt:lpstr>
      <vt:lpstr>Pop</vt:lpstr>
      <vt:lpstr>觸控展與專利</vt:lpstr>
      <vt:lpstr>2018 智慧顯示展 負責 展品</vt:lpstr>
      <vt:lpstr>2017 智慧顯示展 負責 展品</vt:lpstr>
      <vt:lpstr>其他產品</vt:lpstr>
      <vt:lpstr>其他產品</vt:lpstr>
      <vt:lpstr>感謝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觸控展與專利</dc:title>
  <cp:lastModifiedBy>ASUS</cp:lastModifiedBy>
  <cp:revision>1</cp:revision>
  <dcterms:modified xsi:type="dcterms:W3CDTF">2020-01-13T17:03:08Z</dcterms:modified>
</cp:coreProperties>
</file>